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B59B5-CA3F-4F49-BB11-9004FD6D5B26}" type="datetimeFigureOut">
              <a:rPr lang="nl-NL" smtClean="0"/>
              <a:t>28-6-2019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042A4-E751-45E2-B7D4-5C8DD60022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7404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E5794C-A9DE-4467-B467-2395E4BCA269}" type="slidenum">
              <a:rPr kumimoji="0" lang="en-US" altLang="nl-N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nl-N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nl-NL"/>
          </a:p>
        </p:txBody>
      </p:sp>
    </p:spTree>
    <p:extLst>
      <p:ext uri="{BB962C8B-B14F-4D97-AF65-F5344CB8AC3E}">
        <p14:creationId xmlns:p14="http://schemas.microsoft.com/office/powerpoint/2010/main" val="2584138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2800" y="565150"/>
            <a:ext cx="101600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nl-NL" altLang="nl-NL" noProof="0" smtClean="0"/>
              <a:t>Klik om de stijl te bewerken</a:t>
            </a:r>
            <a:endParaRPr lang="en-US" altLang="nl-NL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2800" y="1311276"/>
            <a:ext cx="10160000" cy="441325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nl-NL" altLang="nl-NL" noProof="0" smtClean="0"/>
              <a:t>Klik om de ondertitelstijl van het model te bewerken</a:t>
            </a:r>
            <a:endParaRPr lang="en-US" altLang="nl-NL" noProof="0" smtClean="0"/>
          </a:p>
        </p:txBody>
      </p:sp>
    </p:spTree>
    <p:extLst>
      <p:ext uri="{BB962C8B-B14F-4D97-AF65-F5344CB8AC3E}">
        <p14:creationId xmlns:p14="http://schemas.microsoft.com/office/powerpoint/2010/main" val="397775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611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042401" y="219076"/>
            <a:ext cx="2908300" cy="54959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17501" y="219076"/>
            <a:ext cx="8521700" cy="5495925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7733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220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48370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625600" y="1447800"/>
            <a:ext cx="4775200" cy="42672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604000" y="1447800"/>
            <a:ext cx="4775200" cy="426720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0617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43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6351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869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89934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90650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7500" y="219076"/>
            <a:ext cx="116332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stijl te bewerken</a:t>
            </a:r>
            <a:endParaRPr lang="en-US" altLang="nl-NL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5600" y="1447800"/>
            <a:ext cx="9753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Tekststijl van het model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  <a:endParaRPr lang="en-US" altLang="nl-NL" smtClean="0"/>
          </a:p>
        </p:txBody>
      </p:sp>
    </p:spTree>
    <p:extLst>
      <p:ext uri="{BB962C8B-B14F-4D97-AF65-F5344CB8AC3E}">
        <p14:creationId xmlns:p14="http://schemas.microsoft.com/office/powerpoint/2010/main" val="65274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33600" y="565150"/>
            <a:ext cx="7620000" cy="2503810"/>
          </a:xfrm>
        </p:spPr>
        <p:txBody>
          <a:bodyPr/>
          <a:lstStyle/>
          <a:p>
            <a:pPr algn="ctr"/>
            <a:r>
              <a:rPr lang="nl-NL" altLang="nl-NL" sz="4500" dirty="0" smtClean="0"/>
              <a:t>Verkopen </a:t>
            </a:r>
            <a:r>
              <a:rPr lang="nl-NL" altLang="nl-NL" sz="4500" dirty="0"/>
              <a:t>5</a:t>
            </a:r>
            <a:r>
              <a:rPr lang="nl-NL" altLang="nl-NL" sz="4500" baseline="30000" dirty="0" smtClean="0"/>
              <a:t>e</a:t>
            </a:r>
            <a:r>
              <a:rPr lang="nl-NL" altLang="nl-NL" sz="4500" dirty="0" smtClean="0"/>
              <a:t> </a:t>
            </a:r>
            <a:r>
              <a:rPr lang="nl-NL" altLang="nl-NL" sz="4500" dirty="0"/>
              <a:t>presentatie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279576" y="5661249"/>
            <a:ext cx="7620000" cy="441325"/>
          </a:xfrm>
        </p:spPr>
        <p:txBody>
          <a:bodyPr/>
          <a:lstStyle/>
          <a:p>
            <a:r>
              <a:rPr lang="nl-NL" altLang="nl-NL" dirty="0" smtClean="0"/>
              <a:t>Zone College</a:t>
            </a: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08798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837" y="280036"/>
            <a:ext cx="11099437" cy="715963"/>
          </a:xfrm>
        </p:spPr>
        <p:txBody>
          <a:bodyPr/>
          <a:lstStyle/>
          <a:p>
            <a:r>
              <a:rPr lang="nl-NL" dirty="0"/>
              <a:t>Wat hebben we de vorige keer besproken?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48937" y="1186542"/>
            <a:ext cx="10807337" cy="5397137"/>
          </a:xfrm>
        </p:spPr>
        <p:txBody>
          <a:bodyPr/>
          <a:lstStyle/>
          <a:p>
            <a:r>
              <a:rPr lang="nl-NL" dirty="0" smtClean="0"/>
              <a:t>We hebben een algehele herhaling van de stof gehad</a:t>
            </a:r>
          </a:p>
          <a:p>
            <a:r>
              <a:rPr lang="nl-NL" dirty="0" smtClean="0"/>
              <a:t>Verder hebben we het gehad over het kassawerk en geld</a:t>
            </a:r>
          </a:p>
          <a:p>
            <a:pPr lvl="2"/>
            <a:r>
              <a:rPr lang="nl-NL" dirty="0" smtClean="0"/>
              <a:t>Chartaal geld</a:t>
            </a:r>
          </a:p>
          <a:p>
            <a:pPr lvl="2"/>
            <a:r>
              <a:rPr lang="nl-NL" dirty="0" smtClean="0"/>
              <a:t>Giraal geld</a:t>
            </a:r>
          </a:p>
          <a:p>
            <a:pPr lvl="2"/>
            <a:r>
              <a:rPr lang="nl-NL" dirty="0" smtClean="0"/>
              <a:t>Vals geld</a:t>
            </a:r>
          </a:p>
          <a:p>
            <a:pPr lvl="2"/>
            <a:r>
              <a:rPr lang="nl-NL" dirty="0" smtClean="0"/>
              <a:t>Wisselgeld en de rekenvaardigheden</a:t>
            </a:r>
          </a:p>
          <a:p>
            <a:endParaRPr lang="nl-NL" dirty="0"/>
          </a:p>
          <a:p>
            <a:r>
              <a:rPr lang="nl-NL" dirty="0" smtClean="0"/>
              <a:t>Vandaag gaan we het hebben over:</a:t>
            </a:r>
          </a:p>
          <a:p>
            <a:pPr lvl="1"/>
            <a:r>
              <a:rPr lang="nl-NL" dirty="0" smtClean="0"/>
              <a:t>Leveranciers keuze</a:t>
            </a:r>
          </a:p>
          <a:p>
            <a:pPr lvl="1"/>
            <a:r>
              <a:rPr lang="nl-NL" dirty="0" smtClean="0"/>
              <a:t>Minimum en maximum voorraad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056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4239" y="221688"/>
            <a:ext cx="8656321" cy="715963"/>
          </a:xfrm>
        </p:spPr>
        <p:txBody>
          <a:bodyPr/>
          <a:lstStyle/>
          <a:p>
            <a:r>
              <a:rPr lang="nl-NL" dirty="0" smtClean="0"/>
              <a:t>Wat moet je leren voor de toets?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937651"/>
            <a:ext cx="11486606" cy="5664317"/>
          </a:xfrm>
        </p:spPr>
        <p:txBody>
          <a:bodyPr/>
          <a:lstStyle/>
          <a:p>
            <a:r>
              <a:rPr lang="nl-NL" dirty="0"/>
              <a:t>Op Myspot/ontwikkelcentrum de volgende boekjes doornemen en vragen en </a:t>
            </a:r>
            <a:r>
              <a:rPr lang="nl-NL" u="sng" dirty="0"/>
              <a:t>onderliggende toetsen </a:t>
            </a:r>
            <a:r>
              <a:rPr lang="nl-NL" dirty="0" smtClean="0"/>
              <a:t>maken en inleveren:</a:t>
            </a:r>
            <a:endParaRPr lang="nl-NL" dirty="0"/>
          </a:p>
          <a:p>
            <a:pPr lvl="2"/>
            <a:r>
              <a:rPr lang="nl-NL" dirty="0" smtClean="0"/>
              <a:t>Thema: Winkelwerkzaamheden </a:t>
            </a:r>
            <a:r>
              <a:rPr lang="nl-NL" dirty="0"/>
              <a:t>– voeren telefonisch verkoopgesprek</a:t>
            </a:r>
          </a:p>
          <a:p>
            <a:pPr lvl="2"/>
            <a:r>
              <a:rPr lang="nl-NL" dirty="0"/>
              <a:t>Thema: </a:t>
            </a:r>
            <a:r>
              <a:rPr lang="nl-NL" dirty="0" smtClean="0"/>
              <a:t>Winkelwerkzaamheden </a:t>
            </a:r>
            <a:r>
              <a:rPr lang="nl-NL" dirty="0"/>
              <a:t>– voeren verkoopgesprek groene detailhandel</a:t>
            </a:r>
          </a:p>
          <a:p>
            <a:pPr lvl="8"/>
            <a:r>
              <a:rPr lang="nl-NL" sz="2400" u="sng" dirty="0">
                <a:solidFill>
                  <a:schemeClr val="bg1"/>
                </a:solidFill>
              </a:rPr>
              <a:t>Alles met dier</a:t>
            </a:r>
          </a:p>
          <a:p>
            <a:pPr lvl="2"/>
            <a:r>
              <a:rPr lang="nl-NL" dirty="0"/>
              <a:t>Thema: </a:t>
            </a:r>
            <a:r>
              <a:rPr lang="nl-NL" dirty="0" smtClean="0"/>
              <a:t>Ondernemen </a:t>
            </a:r>
            <a:r>
              <a:rPr lang="nl-NL" dirty="0"/>
              <a:t>en leidinggeven – in en verkoop de volgende onderdelen: </a:t>
            </a:r>
            <a:r>
              <a:rPr lang="nl-NL" i="1" dirty="0"/>
              <a:t>koopmotieven; verkoopbezoek plannen, telefonische acquisitie plegen, verkoopgesprek voeren en hulpmiddelen bij verkoopgesprek</a:t>
            </a:r>
            <a:r>
              <a:rPr lang="nl-NL" i="1" dirty="0" smtClean="0"/>
              <a:t>.</a:t>
            </a:r>
          </a:p>
          <a:p>
            <a:r>
              <a:rPr lang="nl-NL" dirty="0" smtClean="0"/>
              <a:t>En dan module/boekje </a:t>
            </a:r>
            <a:r>
              <a:rPr lang="nl-NL" dirty="0"/>
              <a:t>“in en verkoop” verder doorwerken</a:t>
            </a:r>
          </a:p>
          <a:p>
            <a:pPr lvl="1"/>
            <a:r>
              <a:rPr lang="nl-NL" dirty="0" smtClean="0"/>
              <a:t>Was al </a:t>
            </a:r>
            <a:r>
              <a:rPr lang="nl-NL" dirty="0"/>
              <a:t>huiswerk en </a:t>
            </a:r>
            <a:r>
              <a:rPr lang="nl-NL" dirty="0" smtClean="0"/>
              <a:t>is ook onderdeel van </a:t>
            </a:r>
            <a:r>
              <a:rPr lang="nl-NL" dirty="0"/>
              <a:t>de toets.</a:t>
            </a:r>
          </a:p>
          <a:p>
            <a:pPr lvl="2"/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415045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42032" y="219076"/>
            <a:ext cx="6044184" cy="715963"/>
          </a:xfrm>
        </p:spPr>
        <p:txBody>
          <a:bodyPr/>
          <a:lstStyle/>
          <a:p>
            <a:r>
              <a:rPr lang="nl-NL" dirty="0" smtClean="0"/>
              <a:t>Leveranciers keuze?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 gaan de volgende vragen beantwoorden en de reacties moet je zelf opschrijven.</a:t>
            </a:r>
          </a:p>
          <a:p>
            <a:r>
              <a:rPr lang="nl-NL" dirty="0" smtClean="0"/>
              <a:t>Wat vind jij belangrijk bij de keuze van een leverancier?</a:t>
            </a:r>
          </a:p>
          <a:p>
            <a:pPr lvl="2"/>
            <a:r>
              <a:rPr lang="nl-NL" dirty="0" smtClean="0"/>
              <a:t>(Zie ook Myspot boekje “in en verkoop” )</a:t>
            </a:r>
          </a:p>
          <a:p>
            <a:r>
              <a:rPr lang="nl-NL" dirty="0" smtClean="0"/>
              <a:t>Wat is second sourcing?</a:t>
            </a:r>
          </a:p>
          <a:p>
            <a:pPr lvl="2"/>
            <a:r>
              <a:rPr lang="nl-NL" dirty="0" smtClean="0"/>
              <a:t>Een soort back-up ofwel tweede leverancier</a:t>
            </a:r>
          </a:p>
          <a:p>
            <a:pPr lvl="2"/>
            <a:r>
              <a:rPr lang="nl-NL" dirty="0" smtClean="0"/>
              <a:t>Wat zijn de gevaren voor jou en voor de leverancier?</a:t>
            </a:r>
          </a:p>
          <a:p>
            <a:r>
              <a:rPr lang="nl-NL" dirty="0" smtClean="0"/>
              <a:t>Wat zijn leveringsvoorwaarden?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060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78656" y="401956"/>
            <a:ext cx="5047488" cy="715963"/>
          </a:xfrm>
        </p:spPr>
        <p:txBody>
          <a:bodyPr/>
          <a:lstStyle/>
          <a:p>
            <a:r>
              <a:rPr lang="nl-NL" dirty="0" smtClean="0"/>
              <a:t>Minimum voorraad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25600" y="1117919"/>
            <a:ext cx="9753600" cy="5273040"/>
          </a:xfrm>
        </p:spPr>
        <p:txBody>
          <a:bodyPr/>
          <a:lstStyle/>
          <a:p>
            <a:r>
              <a:rPr lang="nl-NL" dirty="0" smtClean="0"/>
              <a:t>Wederom vragen die we gezamenlijk proberen te beantwoorden en die jullie zelf opschrijven.</a:t>
            </a:r>
          </a:p>
          <a:p>
            <a:endParaRPr lang="nl-NL" dirty="0"/>
          </a:p>
          <a:p>
            <a:r>
              <a:rPr lang="nl-NL" dirty="0" smtClean="0"/>
              <a:t>Wat verstaan we onder de minimum voorraad?</a:t>
            </a:r>
          </a:p>
          <a:p>
            <a:r>
              <a:rPr lang="nl-NL" dirty="0" smtClean="0"/>
              <a:t>Hoe bepalen we de minimum voorraad?</a:t>
            </a:r>
          </a:p>
          <a:p>
            <a:r>
              <a:rPr lang="nl-NL" dirty="0" smtClean="0"/>
              <a:t>Wat is de “ijzeren voorraad” ook “buffervoorraad” genoemd?</a:t>
            </a:r>
          </a:p>
          <a:p>
            <a:r>
              <a:rPr lang="nl-NL" dirty="0" smtClean="0"/>
              <a:t>Waarom houden we die aan?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669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9784" y="411100"/>
            <a:ext cx="5285232" cy="715963"/>
          </a:xfrm>
        </p:spPr>
        <p:txBody>
          <a:bodyPr/>
          <a:lstStyle/>
          <a:p>
            <a:r>
              <a:rPr lang="nl-NL" dirty="0" smtClean="0"/>
              <a:t>Maximum voorraad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9184" y="1024128"/>
            <a:ext cx="11475720" cy="5605272"/>
          </a:xfrm>
        </p:spPr>
        <p:txBody>
          <a:bodyPr/>
          <a:lstStyle/>
          <a:p>
            <a:r>
              <a:rPr lang="nl-NL" dirty="0"/>
              <a:t>Wederom vragen die we gezamenlijk proberen te beantwoorden en die jullie zelf opschrijven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r>
              <a:rPr lang="nl-NL" dirty="0" smtClean="0"/>
              <a:t>Wat wordt er begrepen onder de maximum voorraad?</a:t>
            </a:r>
          </a:p>
          <a:p>
            <a:r>
              <a:rPr lang="nl-NL" dirty="0" smtClean="0"/>
              <a:t>Hoe bepalen we deze?</a:t>
            </a:r>
          </a:p>
          <a:p>
            <a:endParaRPr lang="nl-NL" dirty="0"/>
          </a:p>
          <a:p>
            <a:r>
              <a:rPr lang="nl-NL" dirty="0" smtClean="0"/>
              <a:t>Zie voor deze twee onderdelen ook het Myspot boekje van thema: Winkelwerkzaamheden en het boekje “beheren van de voorraad”  en “maken van een inkoopplanning”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998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63954" y="429388"/>
            <a:ext cx="9676892" cy="715963"/>
          </a:xfrm>
        </p:spPr>
        <p:txBody>
          <a:bodyPr/>
          <a:lstStyle/>
          <a:p>
            <a:r>
              <a:rPr lang="nl-NL" dirty="0" smtClean="0"/>
              <a:t>Dat was het en nu op naar de toetsen.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Alle presentaties staan in </a:t>
            </a:r>
          </a:p>
          <a:p>
            <a:r>
              <a:rPr lang="nl-NL" dirty="0" smtClean="0"/>
              <a:t>Maken.wikikwijs.nl/132798</a:t>
            </a:r>
          </a:p>
          <a:p>
            <a:endParaRPr lang="nl-NL" dirty="0"/>
          </a:p>
          <a:p>
            <a:r>
              <a:rPr lang="nl-NL" dirty="0" smtClean="0"/>
              <a:t>Succes de volgende week met al jullie toetsen!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84334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owerpoint-template-24">
  <a:themeElements>
    <a:clrScheme name="Aangepast 2">
      <a:dk1>
        <a:srgbClr val="4D4D4D"/>
      </a:dk1>
      <a:lt1>
        <a:srgbClr val="FFFFFF"/>
      </a:lt1>
      <a:dk2>
        <a:srgbClr val="4D4D4D"/>
      </a:dk2>
      <a:lt2>
        <a:srgbClr val="045B4B"/>
      </a:lt2>
      <a:accent1>
        <a:srgbClr val="1C7C70"/>
      </a:accent1>
      <a:accent2>
        <a:srgbClr val="379690"/>
      </a:accent2>
      <a:accent3>
        <a:srgbClr val="FFFFFF"/>
      </a:accent3>
      <a:accent4>
        <a:srgbClr val="404040"/>
      </a:accent4>
      <a:accent5>
        <a:srgbClr val="ABBFBB"/>
      </a:accent5>
      <a:accent6>
        <a:srgbClr val="318782"/>
      </a:accent6>
      <a:hlink>
        <a:srgbClr val="FFFF00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93CB6A"/>
        </a:lt2>
        <a:accent1>
          <a:srgbClr val="71BE5E"/>
        </a:accent1>
        <a:accent2>
          <a:srgbClr val="A0CD6E"/>
        </a:accent2>
        <a:accent3>
          <a:srgbClr val="FFFFFF"/>
        </a:accent3>
        <a:accent4>
          <a:srgbClr val="404040"/>
        </a:accent4>
        <a:accent5>
          <a:srgbClr val="BBDBB6"/>
        </a:accent5>
        <a:accent6>
          <a:srgbClr val="91BA63"/>
        </a:accent6>
        <a:hlink>
          <a:srgbClr val="6BAB4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189C25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1E14F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4C8E3D"/>
        </a:lt2>
        <a:accent1>
          <a:srgbClr val="66A050"/>
        </a:accent1>
        <a:accent2>
          <a:srgbClr val="6EA552"/>
        </a:accent2>
        <a:accent3>
          <a:srgbClr val="FFFFFF"/>
        </a:accent3>
        <a:accent4>
          <a:srgbClr val="404040"/>
        </a:accent4>
        <a:accent5>
          <a:srgbClr val="B8CDB3"/>
        </a:accent5>
        <a:accent6>
          <a:srgbClr val="639549"/>
        </a:accent6>
        <a:hlink>
          <a:srgbClr val="89B96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4D7C48"/>
        </a:lt2>
        <a:accent1>
          <a:srgbClr val="599148"/>
        </a:accent1>
        <a:accent2>
          <a:srgbClr val="69A253"/>
        </a:accent2>
        <a:accent3>
          <a:srgbClr val="FFFFFF"/>
        </a:accent3>
        <a:accent4>
          <a:srgbClr val="404040"/>
        </a:accent4>
        <a:accent5>
          <a:srgbClr val="B5C7B1"/>
        </a:accent5>
        <a:accent6>
          <a:srgbClr val="5E924A"/>
        </a:accent6>
        <a:hlink>
          <a:srgbClr val="80C1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467F20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8A9BA5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51873B"/>
        </a:lt2>
        <a:accent1>
          <a:srgbClr val="669E4B"/>
        </a:accent1>
        <a:accent2>
          <a:srgbClr val="79B25C"/>
        </a:accent2>
        <a:accent3>
          <a:srgbClr val="FFFFFF"/>
        </a:accent3>
        <a:accent4>
          <a:srgbClr val="404040"/>
        </a:accent4>
        <a:accent5>
          <a:srgbClr val="B8CCB1"/>
        </a:accent5>
        <a:accent6>
          <a:srgbClr val="6DA153"/>
        </a:accent6>
        <a:hlink>
          <a:srgbClr val="92CB6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E7E24"/>
        </a:lt2>
        <a:accent1>
          <a:srgbClr val="369026"/>
        </a:accent1>
        <a:accent2>
          <a:srgbClr val="57A025"/>
        </a:accent2>
        <a:accent3>
          <a:srgbClr val="FFFFFF"/>
        </a:accent3>
        <a:accent4>
          <a:srgbClr val="404040"/>
        </a:accent4>
        <a:accent5>
          <a:srgbClr val="AEC6AC"/>
        </a:accent5>
        <a:accent6>
          <a:srgbClr val="4E9120"/>
        </a:accent6>
        <a:hlink>
          <a:srgbClr val="73B0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015802"/>
        </a:lt2>
        <a:accent1>
          <a:srgbClr val="016E01"/>
        </a:accent1>
        <a:accent2>
          <a:srgbClr val="019003"/>
        </a:accent2>
        <a:accent3>
          <a:srgbClr val="FFFFFF"/>
        </a:accent3>
        <a:accent4>
          <a:srgbClr val="404040"/>
        </a:accent4>
        <a:accent5>
          <a:srgbClr val="AABAAA"/>
        </a:accent5>
        <a:accent6>
          <a:srgbClr val="018202"/>
        </a:accent6>
        <a:hlink>
          <a:srgbClr val="01A6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045B4B"/>
        </a:lt2>
        <a:accent1>
          <a:srgbClr val="1C7C70"/>
        </a:accent1>
        <a:accent2>
          <a:srgbClr val="379690"/>
        </a:accent2>
        <a:accent3>
          <a:srgbClr val="FFFFFF"/>
        </a:accent3>
        <a:accent4>
          <a:srgbClr val="404040"/>
        </a:accent4>
        <a:accent5>
          <a:srgbClr val="ABBFBB"/>
        </a:accent5>
        <a:accent6>
          <a:srgbClr val="318782"/>
        </a:accent6>
        <a:hlink>
          <a:srgbClr val="54B2A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345</Words>
  <Application>Microsoft Office PowerPoint</Application>
  <PresentationFormat>Breedbeeld</PresentationFormat>
  <Paragraphs>49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Microsoft Sans Serif</vt:lpstr>
      <vt:lpstr>powerpoint-template-24</vt:lpstr>
      <vt:lpstr>Verkopen 5e presentatie</vt:lpstr>
      <vt:lpstr>Wat hebben we de vorige keer besproken?</vt:lpstr>
      <vt:lpstr>Wat moet je leren voor de toets?</vt:lpstr>
      <vt:lpstr>Leveranciers keuze?</vt:lpstr>
      <vt:lpstr>Minimum voorraad</vt:lpstr>
      <vt:lpstr>Maximum voorraad</vt:lpstr>
      <vt:lpstr>Dat was het en nu op naar de toetsen.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Verkopen 5e presentatie</dc:title>
  <dc:creator>Géraar de Jong</dc:creator>
  <cp:lastModifiedBy>Géraar de Jong</cp:lastModifiedBy>
  <cp:revision>9</cp:revision>
  <dcterms:created xsi:type="dcterms:W3CDTF">2019-06-28T08:26:34Z</dcterms:created>
  <dcterms:modified xsi:type="dcterms:W3CDTF">2019-06-28T08:56:47Z</dcterms:modified>
</cp:coreProperties>
</file>